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10693400" cy="15122525"/>
  <p:notesSz cx="6858000" cy="9144000"/>
  <p:defaultTextStyle>
    <a:defPPr>
      <a:defRPr lang="it-IT"/>
    </a:defPPr>
    <a:lvl1pPr marL="0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357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713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070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426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6781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140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1495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8851" algn="l" defTabSz="147471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75">
          <p15:clr>
            <a:srgbClr val="A4A3A4"/>
          </p15:clr>
        </p15:guide>
        <p15:guide id="2" pos="3277">
          <p15:clr>
            <a:srgbClr val="A4A3A4"/>
          </p15:clr>
        </p15:guide>
        <p15:guide id="3" pos="1327" userDrawn="1">
          <p15:clr>
            <a:srgbClr val="A4A3A4"/>
          </p15:clr>
        </p15:guide>
        <p15:guide id="4" orient="horz" pos="9208" userDrawn="1">
          <p15:clr>
            <a:srgbClr val="A4A3A4"/>
          </p15:clr>
        </p15:guide>
        <p15:guide id="5" orient="horz" pos="8709" userDrawn="1">
          <p15:clr>
            <a:srgbClr val="A4A3A4"/>
          </p15:clr>
        </p15:guide>
        <p15:guide id="6" pos="388" userDrawn="1">
          <p15:clr>
            <a:srgbClr val="A4A3A4"/>
          </p15:clr>
        </p15:guide>
        <p15:guide id="7" pos="6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91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705" autoAdjust="0"/>
  </p:normalViewPr>
  <p:slideViewPr>
    <p:cSldViewPr showGuides="1">
      <p:cViewPr varScale="1">
        <p:scale>
          <a:sx n="49" d="100"/>
          <a:sy n="49" d="100"/>
        </p:scale>
        <p:origin x="-2360" y="-144"/>
      </p:cViewPr>
      <p:guideLst>
        <p:guide orient="horz" pos="3175"/>
        <p:guide orient="horz" pos="9208"/>
        <p:guide orient="horz" pos="8709"/>
        <p:guide pos="3277"/>
        <p:guide pos="1327"/>
        <p:guide pos="388"/>
        <p:guide pos="6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F27B0-E062-4032-BFE7-A206DE873CF4}" type="datetimeFigureOut">
              <a:rPr lang="it-IT" smtClean="0"/>
              <a:t>13/11/18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18E8B-416E-4405-9B7E-5CAE0E4DDA5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76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18E8B-416E-4405-9B7E-5CAE0E4DDA5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816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42244" y="11017646"/>
            <a:ext cx="8416106" cy="1704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TIM Sans" panose="02020503040602060503" pitchFamily="18" charset="0"/>
              </a:defRPr>
            </a:lvl1pPr>
            <a:lvl2pPr marL="737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6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1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8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35372798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763" userDrawn="1">
          <p15:clr>
            <a:srgbClr val="FBAE40"/>
          </p15:clr>
        </p15:guide>
        <p15:guide id="2" pos="828" userDrawn="1">
          <p15:clr>
            <a:srgbClr val="FBAE40"/>
          </p15:clr>
        </p15:guide>
        <p15:guide id="3" pos="608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F577962C-B0F8-483C-94F0-CC015A411B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990" y="-165996"/>
            <a:ext cx="11081306" cy="1543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5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1474713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16" indent="-553016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204" indent="-460849" algn="l" defTabSz="1474713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391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0747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104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5461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2817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172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7530" indent="-368678" algn="l" defTabSz="14747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357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713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070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426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6781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140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1495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8851" algn="l" defTabSz="1474713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ottotitolo 19">
            <a:extLst>
              <a:ext uri="{FF2B5EF4-FFF2-40B4-BE49-F238E27FC236}">
                <a16:creationId xmlns:a16="http://schemas.microsoft.com/office/drawing/2014/main" xmlns="" id="{26C7DBE4-BCA6-4E6D-A07E-00D3BD637AC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2164" y="10585598"/>
            <a:ext cx="9865096" cy="34163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0"/>
              </a:spcBef>
            </a:pPr>
            <a:r>
              <a:rPr lang="it-IT" sz="2800" dirty="0"/>
              <a:t>Le persone Trans in azienda</a:t>
            </a:r>
          </a:p>
          <a:p>
            <a:pPr>
              <a:spcBef>
                <a:spcPts val="0"/>
              </a:spcBef>
            </a:pPr>
            <a:r>
              <a:rPr lang="it-IT" sz="2600" dirty="0"/>
              <a:t>29 novembre, Auditorium Flavio Ferrero, </a:t>
            </a:r>
            <a:r>
              <a:rPr lang="it-IT" sz="2600"/>
              <a:t>via </a:t>
            </a:r>
            <a:r>
              <a:rPr lang="it-IT" sz="2600" dirty="0"/>
              <a:t>O</a:t>
            </a:r>
            <a:r>
              <a:rPr lang="it-IT" sz="2600"/>
              <a:t>livetti </a:t>
            </a:r>
            <a:r>
              <a:rPr lang="it-IT" sz="2600" dirty="0"/>
              <a:t>6</a:t>
            </a:r>
            <a:r>
              <a:rPr lang="it-IT" sz="2600"/>
              <a:t>, Torino. </a:t>
            </a:r>
            <a:r>
              <a:rPr lang="it-IT" sz="2600" dirty="0"/>
              <a:t>Ore 15 – 17</a:t>
            </a:r>
            <a:r>
              <a:rPr lang="it-IT" sz="2200" b="0" dirty="0"/>
              <a:t>. </a:t>
            </a:r>
            <a:r>
              <a:rPr lang="it-IT" sz="1800" b="0" dirty="0"/>
              <a:t>Ospiti esterni: iscrizione obbligatoria a barbara.rinero@telecomitalia.it</a:t>
            </a:r>
          </a:p>
          <a:p>
            <a:pPr>
              <a:spcBef>
                <a:spcPts val="600"/>
              </a:spcBef>
            </a:pPr>
            <a:r>
              <a:rPr lang="it-IT" sz="2200" b="0" dirty="0"/>
              <a:t>Chi sono le persone transessuali e transgender? Qual è il loro cammino di attraversamento dei binari della differenza sessuale, nella vita e nel lavoro? Qual è l’esperienza in TIM? </a:t>
            </a:r>
          </a:p>
          <a:p>
            <a:pPr>
              <a:spcBef>
                <a:spcPts val="600"/>
              </a:spcBef>
            </a:pPr>
            <a:r>
              <a:rPr lang="it-IT" sz="2200" b="0" dirty="0"/>
              <a:t>Con Marco Giusta, Assessore Politiche per le famiglie della Città di Torino, il Servizio LGBT della Città di Torino, Mary Nicotra, psicoterapeuta e psicoanalista lacaniana e con la nostra collega Sara Mannini. </a:t>
            </a:r>
          </a:p>
        </p:txBody>
      </p:sp>
    </p:spTree>
    <p:extLst>
      <p:ext uri="{BB962C8B-B14F-4D97-AF65-F5344CB8AC3E}">
        <p14:creationId xmlns:p14="http://schemas.microsoft.com/office/powerpoint/2010/main" val="1604019414"/>
      </p:ext>
    </p:extLst>
  </p:cSld>
  <p:clrMapOvr>
    <a:masterClrMapping/>
  </p:clrMapOvr>
</p:sld>
</file>

<file path=ppt/theme/theme1.xml><?xml version="1.0" encoding="utf-8"?>
<a:theme xmlns:a="http://schemas.openxmlformats.org/drawingml/2006/main" name="LocandinaEquity&amp;Inclusion per proponen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CC">
            <a:alpha val="78000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Presentazione standard1" id="{214456EB-17A4-4DB7-A526-998F7D0D3B95}" vid="{F658CAB9-6408-4D4E-A4C8-8917D7FD74B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LocandinaEquity&amp;Inclusion per proponenti</Template>
  <TotalTime>237</TotalTime>
  <Words>103</Words>
  <Application>Microsoft Macintosh PowerPoint</Application>
  <PresentationFormat>Personalizzato</PresentationFormat>
  <Paragraphs>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TIM Sans</vt:lpstr>
      <vt:lpstr>LocandinaEquity&amp;Inclusion per proponenti</vt:lpstr>
      <vt:lpstr>Presentazione di PowerPoint</vt:lpstr>
    </vt:vector>
  </TitlesOfParts>
  <Company>Telecom Italia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Rubera Andrea</dc:creator>
  <cp:lastModifiedBy>mary</cp:lastModifiedBy>
  <cp:revision>14</cp:revision>
  <dcterms:created xsi:type="dcterms:W3CDTF">2016-11-14T11:15:57Z</dcterms:created>
  <dcterms:modified xsi:type="dcterms:W3CDTF">2018-11-13T16:25:44Z</dcterms:modified>
</cp:coreProperties>
</file>